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9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60" r:id="rId12"/>
    <p:sldId id="362" r:id="rId13"/>
    <p:sldId id="363" r:id="rId14"/>
    <p:sldId id="364" r:id="rId15"/>
    <p:sldId id="365" r:id="rId16"/>
    <p:sldId id="366" r:id="rId17"/>
    <p:sldId id="370" r:id="rId18"/>
    <p:sldId id="369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1DBF-AAA3-408C-BE90-1230F3659456}" type="datetimeFigureOut">
              <a:rPr lang="nl-NL" smtClean="0"/>
              <a:pPr/>
              <a:t>11-2-2013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CA59A-6902-4476-8B4D-8E66D7829E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16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CA59A-6902-4476-8B4D-8E66D7829E62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2A0-9FAA-4766-BF50-CB62AE2857E2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481-00EC-45EB-927F-1E6DF5A093F5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282A-BB81-4239-97D7-4AEC1135D91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9E1-ECDB-42C7-9B95-F41D1428EBA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3CE8-FAF6-48ED-901F-DEB8ADED2032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861F-E0C8-42F7-B3F2-B935D1D67BD0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3F8B-A419-42E3-827F-2B6151F5A7DF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D53A-890C-4317-A289-5D8B3A009BA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A2-0C42-4B8D-859A-1117AC1AEBE0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6122-A454-4EDE-B72C-D44A9FDBCB98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AEF9-65C9-4538-B460-7AD1B4E92D47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B6AF-9252-4161-AC19-74956D1B34FC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American_Paint_Horse.JPG" TargetMode="External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Buckskin_New_Forest_pony.JPG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://en.wikipedia.org/wiki/File:BrindleNatal.jpg" TargetMode="External"/><Relationship Id="rId9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1.jpeg"/><Relationship Id="rId7" Type="http://schemas.openxmlformats.org/officeDocument/2006/relationships/hyperlink" Target="http://en.wikipedia.org/wiki/File:Andalusier_3_-_galoppierend.jpg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hyperlink" Target="http://upload.wikimedia.org/wikipedia/commons/d/dc/Lippizaner_DSC02443.JPG" TargetMode="External"/><Relationship Id="rId10" Type="http://schemas.openxmlformats.org/officeDocument/2006/relationships/slide" Target="slide2.xml"/><Relationship Id="rId4" Type="http://schemas.openxmlformats.org/officeDocument/2006/relationships/image" Target="../media/image72.jpeg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inenow.com/store-item-92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equinenow.com/store-item-3359" TargetMode="External"/><Relationship Id="rId7" Type="http://schemas.openxmlformats.org/officeDocument/2006/relationships/hyperlink" Target="http://www.equinenow.com/store-item-2811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equinenow.com/store-item-27569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quinenow.com/tack-ad-4569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www.equinenow.com/tack-ad-6554" TargetMode="External"/><Relationship Id="rId2" Type="http://schemas.openxmlformats.org/officeDocument/2006/relationships/hyperlink" Target="http://www.equinenow.com/tack-ad-657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quinenow.com/tack-ad-6444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www.equinenow.com/tack-ad-7284" TargetMode="External"/><Relationship Id="rId4" Type="http://schemas.openxmlformats.org/officeDocument/2006/relationships/hyperlink" Target="http://www.equinenow.com/tack-ad-6559" TargetMode="Externa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commons/9/9a/Dressage_ring_schema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en.wikipedia.org/wiki/File:WC07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79874" name="Picture 2" descr="http://www.groenewelle.nl/2947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75652"/>
          </a:xfrm>
          <a:prstGeom prst="rect">
            <a:avLst/>
          </a:prstGeom>
          <a:noFill/>
        </p:spPr>
      </p:pic>
      <p:pic>
        <p:nvPicPr>
          <p:cNvPr id="79876" name="Picture 4" descr="http://kiesdetoekomst.nl/media/AOCgroenewel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7"/>
            <a:ext cx="3021636" cy="2924944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3041453" y="4365104"/>
            <a:ext cx="61025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6000" b="1" dirty="0" smtClean="0">
                <a:ln/>
                <a:solidFill>
                  <a:srgbClr val="00B050"/>
                </a:solidFill>
              </a:rPr>
              <a:t>PAARDEN-</a:t>
            </a:r>
          </a:p>
          <a:p>
            <a:pPr algn="ctr"/>
            <a:r>
              <a:rPr lang="nl-NL" sz="6000" b="1" cap="none" spc="0" dirty="0" smtClean="0">
                <a:ln/>
                <a:solidFill>
                  <a:srgbClr val="00B050"/>
                </a:solidFill>
                <a:effectLst/>
              </a:rPr>
              <a:t>SPORT</a:t>
            </a:r>
            <a:endParaRPr lang="nl-NL" sz="60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6" name="Picture 4" descr="http://t0.gstatic.com/images?q=tbn:ANd9GcQhX88f5r8M54Kbj0RRAxW70IuDMH7pB1KAbAa9zVnYAriSd18VCwmMD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901" y="908721"/>
            <a:ext cx="929580" cy="6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elcaline.nl/wp-content/uploads/2009/09/Voorp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77964" cy="3356992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0" y="3212976"/>
            <a:ext cx="3779912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gewichtshulpen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1691680" y="1678496"/>
            <a:ext cx="374441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effect of the </a:t>
            </a:r>
            <a:r>
              <a:rPr lang="nl-NL" sz="4000" dirty="0" err="1" smtClean="0"/>
              <a:t>seat</a:t>
            </a:r>
            <a:endParaRPr lang="nl-NL" sz="4000" dirty="0"/>
          </a:p>
        </p:txBody>
      </p:sp>
      <p:pic>
        <p:nvPicPr>
          <p:cNvPr id="2052" name="Picture 4" descr="http://cdn2-b.examiner.com/sites/default/files/styles/large/hash/ab/ae/abae0bcbce76e8bd7f95323715a115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2000250" cy="1619251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0" y="3789040"/>
            <a:ext cx="2051720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stelling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0" y="6021288"/>
            <a:ext cx="421196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flexion</a:t>
            </a:r>
            <a:r>
              <a:rPr lang="nl-NL" sz="4000" dirty="0" smtClean="0"/>
              <a:t> of the </a:t>
            </a:r>
            <a:r>
              <a:rPr lang="nl-NL" sz="4000" dirty="0" err="1" smtClean="0"/>
              <a:t>neck</a:t>
            </a:r>
            <a:endParaRPr lang="nl-NL" sz="4000" dirty="0"/>
          </a:p>
        </p:txBody>
      </p:sp>
      <p:pic>
        <p:nvPicPr>
          <p:cNvPr id="2054" name="Picture 6" descr="http://www.extension.org/mediawiki/files/c/cc/English_horse_forequarters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56992"/>
            <a:ext cx="3248025" cy="2381250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4211960" y="3140968"/>
            <a:ext cx="3240360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halsstrekken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4606234" y="5718629"/>
            <a:ext cx="4211960" cy="105273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full </a:t>
            </a:r>
            <a:r>
              <a:rPr lang="nl-NL" sz="4000" dirty="0" err="1" smtClean="0"/>
              <a:t>extention</a:t>
            </a:r>
            <a:r>
              <a:rPr lang="nl-NL" sz="4000" dirty="0" smtClean="0"/>
              <a:t> of the </a:t>
            </a:r>
            <a:r>
              <a:rPr lang="nl-NL" sz="4000" dirty="0" err="1" smtClean="0"/>
              <a:t>neck</a:t>
            </a:r>
            <a:endParaRPr lang="nl-NL" sz="4000" dirty="0"/>
          </a:p>
        </p:txBody>
      </p:sp>
      <p:pic>
        <p:nvPicPr>
          <p:cNvPr id="2056" name="Picture 8" descr="http://www.horsechannel.com/images/horse-exclusives/sitting-trot-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620688"/>
            <a:ext cx="2428875" cy="2190750"/>
          </a:xfrm>
          <a:prstGeom prst="rect">
            <a:avLst/>
          </a:prstGeom>
          <a:noFill/>
        </p:spPr>
      </p:pic>
      <p:sp>
        <p:nvSpPr>
          <p:cNvPr id="17" name="Afgeronde rechthoek 16"/>
          <p:cNvSpPr/>
          <p:nvPr/>
        </p:nvSpPr>
        <p:spPr>
          <a:xfrm>
            <a:off x="5448253" y="92365"/>
            <a:ext cx="2592288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doorzitten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4499992" y="2564904"/>
            <a:ext cx="2592288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sitting</a:t>
            </a:r>
            <a:r>
              <a:rPr lang="nl-NL" sz="4000" dirty="0" smtClean="0"/>
              <a:t> </a:t>
            </a:r>
            <a:r>
              <a:rPr lang="nl-NL" sz="4000" dirty="0" err="1" smtClean="0"/>
              <a:t>trot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 descr="http://t1.gstatic.com/images?q=tbn:ANd9GcSegiGUhcr_5Xosyqi-r2jVsNfiDVmRAyLhemEDDLL7BFamBh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0"/>
            <a:ext cx="2411760" cy="3407090"/>
          </a:xfrm>
          <a:prstGeom prst="rect">
            <a:avLst/>
          </a:prstGeom>
          <a:noFill/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92164" name="Picture 4" descr="http://t3.gstatic.com/images?q=tbn:ANd9GcTw4Rv51GLhIgTg50YgpjSAWMgoxlvresAZxPRBi1oiE1maHC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606605" cy="3356992"/>
          </a:xfrm>
          <a:prstGeom prst="rect">
            <a:avLst/>
          </a:prstGeom>
          <a:noFill/>
        </p:spPr>
      </p:pic>
      <p:pic>
        <p:nvPicPr>
          <p:cNvPr id="92168" name="Picture 8" descr="http://mycontender.web-log.nl/photos/uncategorized/indirteugelhul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8640"/>
            <a:ext cx="4381500" cy="3781425"/>
          </a:xfrm>
          <a:prstGeom prst="rect">
            <a:avLst/>
          </a:prstGeom>
          <a:noFill/>
        </p:spPr>
      </p:pic>
      <p:pic>
        <p:nvPicPr>
          <p:cNvPr id="92170" name="Picture 10" descr="http://www.equimix.co.uk/thumbs/300x300/shopimages/products/normal/pessoatraninga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085" y="3356992"/>
            <a:ext cx="4510915" cy="3501008"/>
          </a:xfrm>
          <a:prstGeom prst="rect">
            <a:avLst/>
          </a:prstGeom>
          <a:noFill/>
        </p:spPr>
      </p:pic>
      <p:pic>
        <p:nvPicPr>
          <p:cNvPr id="92172" name="Picture 12" descr="http://www.equiami.com/userfiles/image/equiami/equiami%20pics%20etc%20good%20001%20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6992"/>
            <a:ext cx="4671011" cy="3501008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2483768" y="2852936"/>
            <a:ext cx="2079591" cy="70207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hulpen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6516216" y="2852936"/>
            <a:ext cx="1368152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aids</a:t>
            </a:r>
            <a:endParaRPr lang="nl-NL" sz="4000" dirty="0"/>
          </a:p>
        </p:txBody>
      </p:sp>
      <p:sp>
        <p:nvSpPr>
          <p:cNvPr id="12" name="Rechthoek 11"/>
          <p:cNvSpPr/>
          <p:nvPr/>
        </p:nvSpPr>
        <p:spPr>
          <a:xfrm>
            <a:off x="824440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>
                <a:solidFill>
                  <a:schemeClr val="bg1"/>
                </a:solidFill>
              </a:rPr>
              <a:pPr/>
              <a:t>11</a:t>
            </a:fld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t2.gstatic.com/images?q=tbn:ANd9GcT-BpnC6WHZPduG8N16tWJk5r62i4OUi-BncChVnzqW7E2ba8Fl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699792"/>
          </a:xfrm>
          <a:prstGeom prst="rect">
            <a:avLst/>
          </a:prstGeom>
          <a:noFill/>
        </p:spPr>
      </p:pic>
      <p:pic>
        <p:nvPicPr>
          <p:cNvPr id="10242" name="Picture 2" descr="http://i28.tinypic.com/13zobv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797" y="2060848"/>
            <a:ext cx="6396203" cy="4797152"/>
          </a:xfrm>
          <a:prstGeom prst="rect">
            <a:avLst/>
          </a:prstGeom>
          <a:noFill/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2015208" y="1484784"/>
            <a:ext cx="3426842" cy="624069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bakstukken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6839744" y="1466782"/>
            <a:ext cx="2304256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cheecks</a:t>
            </a:r>
            <a:endParaRPr lang="nl-NL" sz="4000" dirty="0"/>
          </a:p>
        </p:txBody>
      </p:sp>
      <p:sp>
        <p:nvSpPr>
          <p:cNvPr id="16" name="Rechthoek 15"/>
          <p:cNvSpPr/>
          <p:nvPr/>
        </p:nvSpPr>
        <p:spPr>
          <a:xfrm>
            <a:off x="824440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/>
              <a:pPr/>
              <a:t>12</a:t>
            </a:fld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www.atozofhorses.com/images/horses09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281" y="0"/>
            <a:ext cx="5377720" cy="6858000"/>
          </a:xfrm>
          <a:prstGeom prst="rect">
            <a:avLst/>
          </a:prstGeom>
          <a:noFill/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467544" y="2708920"/>
            <a:ext cx="3528392" cy="858095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evenwicht</a:t>
            </a:r>
            <a:endParaRPr lang="nl-NL" sz="6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827584" y="3645024"/>
            <a:ext cx="2736304" cy="79208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err="1" smtClean="0"/>
              <a:t>balance</a:t>
            </a:r>
            <a:endParaRPr lang="nl-NL" sz="6000" dirty="0"/>
          </a:p>
        </p:txBody>
      </p:sp>
      <p:pic>
        <p:nvPicPr>
          <p:cNvPr id="97282" name="Picture 2" descr="http://www.manesandtails.com/logo_horse_bala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81128"/>
            <a:ext cx="1409700" cy="1028701"/>
          </a:xfrm>
          <a:prstGeom prst="rect">
            <a:avLst/>
          </a:prstGeom>
          <a:noFill/>
        </p:spPr>
      </p:pic>
      <p:pic>
        <p:nvPicPr>
          <p:cNvPr id="97286" name="Picture 6" descr="http://t1.gstatic.com/images?q=tbn:ANd9GcTW21AH73N78nZq5wQETyeqkMhTlds3WHcq-VOVsmS3F5Sao6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599" y="362508"/>
            <a:ext cx="2548061" cy="2195948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>
            <a:off x="824440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/>
              <a:pPr/>
              <a:t>13</a:t>
            </a:fld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395536" y="2420888"/>
            <a:ext cx="3528392" cy="858095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bandages</a:t>
            </a:r>
            <a:endParaRPr lang="nl-NL" sz="6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395536" y="3356992"/>
            <a:ext cx="3528392" cy="79208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bandages</a:t>
            </a:r>
            <a:endParaRPr lang="nl-NL" sz="6000" dirty="0"/>
          </a:p>
        </p:txBody>
      </p:sp>
      <p:pic>
        <p:nvPicPr>
          <p:cNvPr id="98306" name="Picture 2" descr="http://t3.gstatic.com/images?q=tbn:ANd9GcRAjbSTUQx3bPXmIoE9m6flk9TLGDfjFDOs9SjCu0kYTbPiJ2O6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2314575" cy="1971676"/>
          </a:xfrm>
          <a:prstGeom prst="rect">
            <a:avLst/>
          </a:prstGeom>
          <a:noFill/>
        </p:spPr>
      </p:pic>
      <p:pic>
        <p:nvPicPr>
          <p:cNvPr id="98308" name="Picture 4" descr="http://t1.gstatic.com/images?q=tbn:ANd9GcQfGDZNQgzeeEcKxZsEl0Hep5lz1CDaidA1tZrseSvRZBMndC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67200"/>
            <a:ext cx="1762125" cy="2590800"/>
          </a:xfrm>
          <a:prstGeom prst="rect">
            <a:avLst/>
          </a:prstGeom>
          <a:noFill/>
        </p:spPr>
      </p:pic>
      <p:pic>
        <p:nvPicPr>
          <p:cNvPr id="98310" name="Picture 6" descr="http://www.backcreekpolo.com/files/HorseGearPg/BandagesBoots/BandagesHd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3888432" cy="1949429"/>
          </a:xfrm>
          <a:prstGeom prst="rect">
            <a:avLst/>
          </a:prstGeom>
          <a:noFill/>
        </p:spPr>
      </p:pic>
      <p:pic>
        <p:nvPicPr>
          <p:cNvPr id="98312" name="Picture 8" descr="Polo band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3860328" cy="3068960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824440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>
                <a:solidFill>
                  <a:schemeClr val="bg1"/>
                </a:solidFill>
              </a:rPr>
              <a:pPr/>
              <a:t>14</a:t>
            </a:fld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395536" y="4869160"/>
            <a:ext cx="3528392" cy="858095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boots</a:t>
            </a:r>
            <a:endParaRPr lang="nl-NL" sz="6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395536" y="5805264"/>
            <a:ext cx="3672408" cy="79208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pijpkousen</a:t>
            </a:r>
            <a:endParaRPr lang="nl-NL" sz="6000" dirty="0"/>
          </a:p>
        </p:txBody>
      </p:sp>
      <p:pic>
        <p:nvPicPr>
          <p:cNvPr id="99330" name="Picture 2" descr="Tendon Boots for the Polo 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628006" cy="2069499"/>
          </a:xfrm>
          <a:prstGeom prst="rect">
            <a:avLst/>
          </a:prstGeom>
          <a:noFill/>
        </p:spPr>
      </p:pic>
      <p:pic>
        <p:nvPicPr>
          <p:cNvPr id="99332" name="Picture 4" descr="Open front BellBoots for the Polo ho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1631057" cy="1735167"/>
          </a:xfrm>
          <a:prstGeom prst="rect">
            <a:avLst/>
          </a:prstGeom>
          <a:noFill/>
        </p:spPr>
      </p:pic>
      <p:pic>
        <p:nvPicPr>
          <p:cNvPr id="99334" name="Picture 6" descr="Skid Boots for the Polo hor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05727"/>
            <a:ext cx="1597149" cy="1652223"/>
          </a:xfrm>
          <a:prstGeom prst="rect">
            <a:avLst/>
          </a:prstGeom>
          <a:noFill/>
        </p:spPr>
      </p:pic>
      <p:pic>
        <p:nvPicPr>
          <p:cNvPr id="99336" name="Picture 8" descr="Bumper Boots for the Polo hor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4665"/>
            <a:ext cx="1618481" cy="2074976"/>
          </a:xfrm>
          <a:prstGeom prst="rect">
            <a:avLst/>
          </a:prstGeom>
          <a:noFill/>
        </p:spPr>
      </p:pic>
      <p:pic>
        <p:nvPicPr>
          <p:cNvPr id="99338" name="Picture 10" descr="http://t3.gstatic.com/images?q=tbn:ANd9GcT30Vbe5d3VCs27nsioDmpQrEoER7lWHRDjP04ru0V3iQrZqXAc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4665"/>
            <a:ext cx="2619375" cy="1743076"/>
          </a:xfrm>
          <a:prstGeom prst="rect">
            <a:avLst/>
          </a:prstGeom>
          <a:noFill/>
        </p:spPr>
      </p:pic>
      <p:pic>
        <p:nvPicPr>
          <p:cNvPr id="99340" name="Picture 12" descr="http://t2.gstatic.com/images?q=tbn:ANd9GcRW_oG0A3H8JR8U4kgxtp0RmXz6HQ_k5gcjosiWYXBJbQZdHLSl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341476"/>
            <a:ext cx="2156073" cy="3311539"/>
          </a:xfrm>
          <a:prstGeom prst="rect">
            <a:avLst/>
          </a:prstGeom>
          <a:noFill/>
        </p:spPr>
      </p:pic>
      <p:sp>
        <p:nvSpPr>
          <p:cNvPr id="15" name="Afgeronde rechthoek 14"/>
          <p:cNvSpPr/>
          <p:nvPr/>
        </p:nvSpPr>
        <p:spPr>
          <a:xfrm>
            <a:off x="323528" y="2708920"/>
            <a:ext cx="6048672" cy="72008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peesbeschermers</a:t>
            </a:r>
            <a:endParaRPr lang="nl-NL" sz="6000" dirty="0"/>
          </a:p>
        </p:txBody>
      </p:sp>
      <p:sp>
        <p:nvSpPr>
          <p:cNvPr id="16" name="Rechthoek 15"/>
          <p:cNvSpPr/>
          <p:nvPr/>
        </p:nvSpPr>
        <p:spPr>
          <a:xfrm>
            <a:off x="824440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>
                <a:solidFill>
                  <a:schemeClr val="bg1"/>
                </a:solidFill>
              </a:rPr>
              <a:pPr/>
              <a:t>15</a:t>
            </a:fld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323528" y="1916832"/>
            <a:ext cx="6048672" cy="72008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err="1" smtClean="0"/>
              <a:t>tendon</a:t>
            </a:r>
            <a:r>
              <a:rPr lang="nl-NL" sz="6000" dirty="0" smtClean="0"/>
              <a:t> protectors</a:t>
            </a:r>
            <a:endParaRPr lang="nl-NL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http://t1.gstatic.com/images?q=tbn:ANd9GcS7GMgeJ5N5ceLz0JGke9gNzvTv3gaT6JjU9ckcgiRImEN-od2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7515"/>
            <a:ext cx="3059832" cy="2310485"/>
          </a:xfrm>
          <a:prstGeom prst="rect">
            <a:avLst/>
          </a:prstGeom>
          <a:noFill/>
        </p:spPr>
      </p:pic>
      <p:pic>
        <p:nvPicPr>
          <p:cNvPr id="100364" name="Picture 12" descr="http://boktimg.nl/w/images/thumb/c/cd/Kleurvos.jpg/200px-Kleur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3501008" cy="3501008"/>
          </a:xfrm>
          <a:prstGeom prst="rect">
            <a:avLst/>
          </a:prstGeom>
          <a:noFill/>
        </p:spPr>
      </p:pic>
      <p:pic>
        <p:nvPicPr>
          <p:cNvPr id="100362" name="Picture 10" descr="http://upload.wikimedia.org/wikipedia/commons/thumb/2/23/Kamsin_0028.jpg/220px-Kamsin_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6442" y="3933056"/>
            <a:ext cx="3280938" cy="2192263"/>
          </a:xfrm>
          <a:prstGeom prst="rect">
            <a:avLst/>
          </a:prstGeom>
          <a:noFill/>
        </p:spPr>
      </p:pic>
      <p:pic>
        <p:nvPicPr>
          <p:cNvPr id="100354" name="Picture 2" descr="http://t1.gstatic.com/images?q=tbn:ANd9GcS2uOkPGaOGMInzFDIrzd9j_XGpVafEcN3NGQRQdF7TMr_cOwId2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3347864" cy="2248201"/>
          </a:xfrm>
          <a:prstGeom prst="rect">
            <a:avLst/>
          </a:prstGeom>
          <a:noFill/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1763688" y="2348880"/>
            <a:ext cx="136815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bay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0" y="2348880"/>
            <a:ext cx="1357865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bruin</a:t>
            </a:r>
            <a:endParaRPr lang="nl-NL" sz="4000" dirty="0"/>
          </a:p>
        </p:txBody>
      </p:sp>
      <p:pic>
        <p:nvPicPr>
          <p:cNvPr id="100356" name="Picture 4" descr="http://www.murmurfarm.com/cryp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51062"/>
            <a:ext cx="2771800" cy="2195010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5724128" y="2650397"/>
            <a:ext cx="341987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darkbay</a:t>
            </a:r>
            <a:r>
              <a:rPr lang="nl-NL" sz="4000" dirty="0" smtClean="0"/>
              <a:t>, </a:t>
            </a:r>
            <a:r>
              <a:rPr lang="nl-NL" sz="4000" dirty="0" err="1" smtClean="0"/>
              <a:t>brown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6119664" y="0"/>
            <a:ext cx="3024336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donker bruin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6300192" y="6353944"/>
            <a:ext cx="208823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sorrel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5796136" y="3501008"/>
            <a:ext cx="126064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vos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936104" y="3573016"/>
            <a:ext cx="136815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plum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0" y="4077072"/>
            <a:ext cx="199796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roodvos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0" y="3068960"/>
            <a:ext cx="3096344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coloured</a:t>
            </a:r>
            <a:r>
              <a:rPr lang="nl-NL" sz="4000" dirty="0" smtClean="0"/>
              <a:t> </a:t>
            </a:r>
            <a:r>
              <a:rPr lang="nl-NL" sz="4000" dirty="0" err="1" smtClean="0"/>
              <a:t>bay</a:t>
            </a:r>
            <a:endParaRPr lang="nl-NL" sz="4000" dirty="0"/>
          </a:p>
        </p:txBody>
      </p:sp>
      <p:sp>
        <p:nvSpPr>
          <p:cNvPr id="27" name="Afgeronde rechthoek 26"/>
          <p:cNvSpPr/>
          <p:nvPr/>
        </p:nvSpPr>
        <p:spPr>
          <a:xfrm>
            <a:off x="3275856" y="6165304"/>
            <a:ext cx="208823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chestnut</a:t>
            </a:r>
            <a:endParaRPr lang="nl-NL" sz="4000" dirty="0"/>
          </a:p>
        </p:txBody>
      </p:sp>
      <p:sp>
        <p:nvSpPr>
          <p:cNvPr id="28" name="Afgeronde rechthoek 27"/>
          <p:cNvSpPr/>
          <p:nvPr/>
        </p:nvSpPr>
        <p:spPr>
          <a:xfrm>
            <a:off x="3203848" y="3429000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koffievos</a:t>
            </a:r>
            <a:endParaRPr lang="nl-NL" sz="4000" dirty="0"/>
          </a:p>
        </p:txBody>
      </p:sp>
      <p:sp>
        <p:nvSpPr>
          <p:cNvPr id="33" name="Rechthoek 32"/>
          <p:cNvSpPr/>
          <p:nvPr/>
        </p:nvSpPr>
        <p:spPr>
          <a:xfrm>
            <a:off x="500404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>
                <a:solidFill>
                  <a:schemeClr val="bg1"/>
                </a:solidFill>
              </a:rPr>
              <a:pPr/>
              <a:t>16</a:t>
            </a:fld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4" name="Picture 2" descr="http://upload.wikimedia.org/wikipedia/commons/thumb/f/fd/FriesianSporthorsestallion.jpg/220px-FriesianSporthorsestal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615" y="0"/>
            <a:ext cx="3105385" cy="2060848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7775848" y="2060848"/>
            <a:ext cx="136815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black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6012160" y="2060848"/>
            <a:ext cx="169168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zwart</a:t>
            </a:r>
            <a:endParaRPr lang="nl-NL" sz="4000" dirty="0"/>
          </a:p>
        </p:txBody>
      </p:sp>
      <p:pic>
        <p:nvPicPr>
          <p:cNvPr id="7" name="Picture 8" descr="http://t0.gstatic.com/images?q=tbn:ANd9GcTLor7nUqSj4h6KNjsILPQjfHZgwAv0C8kMCFOr8PXRA3mGbGxepE6df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1559503" cy="2348881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3563888" y="2924944"/>
            <a:ext cx="208823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piebald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3275856" y="0"/>
            <a:ext cx="284380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zwartbont</a:t>
            </a:r>
            <a:endParaRPr lang="nl-NL" sz="4000" dirty="0"/>
          </a:p>
        </p:txBody>
      </p:sp>
      <p:pic>
        <p:nvPicPr>
          <p:cNvPr id="104450" name="Picture 2" descr="http://upload.wikimedia.org/wikipedia/commons/thumb/a/a2/BrindleNatal.jpg/220px-BrindleNat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0927" y="4581129"/>
            <a:ext cx="2693073" cy="2276872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6804248" y="4077072"/>
            <a:ext cx="233975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brindled</a:t>
            </a:r>
            <a:endParaRPr lang="nl-NL" sz="4000" dirty="0"/>
          </a:p>
        </p:txBody>
      </p:sp>
      <p:pic>
        <p:nvPicPr>
          <p:cNvPr id="104452" name="Picture 4" descr="http://upload.wikimedia.org/wikipedia/commons/thumb/3/31/Buckskin_New_Forest_pony.JPG/200px-Buckskin_New_Forest_pon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48680"/>
            <a:ext cx="3323861" cy="2492896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1259632" y="2852936"/>
            <a:ext cx="208823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buckskin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251520" y="0"/>
            <a:ext cx="284380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izabel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6156176" y="6353944"/>
            <a:ext cx="230425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gestreept</a:t>
            </a:r>
            <a:endParaRPr lang="nl-NL" sz="4000" dirty="0"/>
          </a:p>
        </p:txBody>
      </p:sp>
      <p:pic>
        <p:nvPicPr>
          <p:cNvPr id="104454" name="Picture 6" descr="http://upload.wikimedia.org/wikipedia/commons/thumb/3/36/American_Paint_Horse.JPG/250px-American_Paint_Hors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93096"/>
            <a:ext cx="3429014" cy="2564904"/>
          </a:xfrm>
          <a:prstGeom prst="rect">
            <a:avLst/>
          </a:prstGeom>
          <a:noFill/>
        </p:spPr>
      </p:pic>
      <p:sp>
        <p:nvSpPr>
          <p:cNvPr id="17" name="Afgeronde rechthoek 16"/>
          <p:cNvSpPr/>
          <p:nvPr/>
        </p:nvSpPr>
        <p:spPr>
          <a:xfrm>
            <a:off x="0" y="3789040"/>
            <a:ext cx="233975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skewbald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1619672" y="6353944"/>
            <a:ext cx="180020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gevlekt</a:t>
            </a:r>
            <a:endParaRPr lang="nl-NL" sz="4000" dirty="0"/>
          </a:p>
        </p:txBody>
      </p:sp>
      <p:sp>
        <p:nvSpPr>
          <p:cNvPr id="19" name="Rechthoek 18"/>
          <p:cNvSpPr/>
          <p:nvPr/>
        </p:nvSpPr>
        <p:spPr>
          <a:xfrm>
            <a:off x="824440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>
                <a:solidFill>
                  <a:schemeClr val="bg1"/>
                </a:solidFill>
              </a:rPr>
              <a:pPr/>
              <a:t>17</a:t>
            </a:fld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4" name="Picture 10" descr="http://upload.wikimedia.org/wikipedia/commons/thumb/2/2e/Julgamento_%C3%81rabe_REFON_.jpg/220px-Julgamento_%C3%81rabe_REFON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077072"/>
            <a:ext cx="3264361" cy="2448272"/>
          </a:xfrm>
          <a:prstGeom prst="rect">
            <a:avLst/>
          </a:prstGeom>
          <a:noFill/>
        </p:spPr>
      </p:pic>
      <p:pic>
        <p:nvPicPr>
          <p:cNvPr id="103432" name="Picture 8" descr="File:Asil Arabian Mare AC2008 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3072342" cy="2304256"/>
          </a:xfrm>
          <a:prstGeom prst="rect">
            <a:avLst/>
          </a:prstGeom>
          <a:noFill/>
        </p:spPr>
      </p:pic>
      <p:pic>
        <p:nvPicPr>
          <p:cNvPr id="18" name="Picture 2" descr="http://static.desktopnexus.com/thumbnails/132495-big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867" y="4005065"/>
            <a:ext cx="3451133" cy="2852936"/>
          </a:xfrm>
          <a:prstGeom prst="rect">
            <a:avLst/>
          </a:prstGeom>
          <a:noFill/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103428" name="Picture 4" descr="File:Lippizaner DSC0244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9174" y="1"/>
            <a:ext cx="4154825" cy="2492895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5903640" y="2996952"/>
            <a:ext cx="324036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dapple</a:t>
            </a:r>
            <a:r>
              <a:rPr lang="nl-NL" sz="4000" dirty="0" smtClean="0"/>
              <a:t> </a:t>
            </a:r>
            <a:r>
              <a:rPr lang="nl-NL" sz="4000" dirty="0" err="1" smtClean="0"/>
              <a:t>grey</a:t>
            </a:r>
            <a:endParaRPr lang="nl-NL" sz="4000" dirty="0"/>
          </a:p>
        </p:txBody>
      </p:sp>
      <p:sp>
        <p:nvSpPr>
          <p:cNvPr id="8" name="Afgeronde rechthoek 7"/>
          <p:cNvSpPr/>
          <p:nvPr/>
        </p:nvSpPr>
        <p:spPr>
          <a:xfrm>
            <a:off x="5724128" y="2492896"/>
            <a:ext cx="341987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appelschimmel</a:t>
            </a:r>
            <a:endParaRPr lang="nl-NL" sz="4000" dirty="0"/>
          </a:p>
        </p:txBody>
      </p:sp>
      <p:pic>
        <p:nvPicPr>
          <p:cNvPr id="103430" name="Picture 6" descr="http://upload.wikimedia.org/wikipedia/commons/thumb/e/e8/Andalusier_3_-_galoppierend.jpg/220px-Andalusier_3_-_galoppieren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3226099" cy="2492896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1547664" y="2492896"/>
            <a:ext cx="158417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white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0" y="2492896"/>
            <a:ext cx="125963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wit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2555776" y="3068960"/>
            <a:ext cx="338437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vliegschimmel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2699792" y="5877272"/>
            <a:ext cx="360040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fleabitten</a:t>
            </a:r>
            <a:r>
              <a:rPr lang="nl-NL" sz="4000" dirty="0" smtClean="0"/>
              <a:t> </a:t>
            </a:r>
            <a:r>
              <a:rPr lang="nl-NL" sz="4000" dirty="0" err="1" smtClean="0"/>
              <a:t>grey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0" y="3573016"/>
            <a:ext cx="349188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rose</a:t>
            </a:r>
            <a:r>
              <a:rPr lang="nl-NL" sz="4000" dirty="0" smtClean="0"/>
              <a:t>/</a:t>
            </a:r>
            <a:r>
              <a:rPr lang="nl-NL" sz="4000" dirty="0" err="1" smtClean="0"/>
              <a:t>iron</a:t>
            </a:r>
            <a:r>
              <a:rPr lang="nl-NL" sz="4000" dirty="0" smtClean="0"/>
              <a:t> </a:t>
            </a:r>
            <a:r>
              <a:rPr lang="nl-NL" sz="4000" dirty="0" err="1" smtClean="0"/>
              <a:t>grey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0" y="6093296"/>
            <a:ext cx="2627784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staal grauw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7812360" y="6353944"/>
            <a:ext cx="133164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grey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6804248" y="4005064"/>
            <a:ext cx="233975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schimmel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0" y="4077072"/>
            <a:ext cx="349188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salt</a:t>
            </a:r>
            <a:r>
              <a:rPr lang="nl-NL" sz="4000" dirty="0" smtClean="0"/>
              <a:t> and </a:t>
            </a:r>
            <a:r>
              <a:rPr lang="nl-NL" sz="4000" dirty="0" err="1" smtClean="0"/>
              <a:t>pepper</a:t>
            </a:r>
            <a:endParaRPr lang="nl-NL" sz="4000" dirty="0"/>
          </a:p>
        </p:txBody>
      </p:sp>
      <p:sp>
        <p:nvSpPr>
          <p:cNvPr id="22" name="Rechthoek 21"/>
          <p:cNvSpPr/>
          <p:nvPr/>
        </p:nvSpPr>
        <p:spPr>
          <a:xfrm>
            <a:off x="824440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>
                <a:solidFill>
                  <a:schemeClr val="bg1"/>
                </a:solidFill>
              </a:rPr>
              <a:pPr/>
              <a:t>18</a:t>
            </a:fld>
            <a:endParaRPr lang="nl-NL" sz="4000" dirty="0"/>
          </a:p>
        </p:txBody>
      </p:sp>
      <p:pic>
        <p:nvPicPr>
          <p:cNvPr id="103436" name="Picture 12" descr="http://t1.gstatic.com/images?q=tbn:ANd9GcREPzqATjBoFFiKi2GDUSbKJUE3Esdp-3tGCLvsghK4gdnq_t1dd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04664"/>
            <a:ext cx="2755378" cy="2063875"/>
          </a:xfrm>
          <a:prstGeom prst="rect">
            <a:avLst/>
          </a:prstGeom>
          <a:noFill/>
        </p:spPr>
      </p:pic>
      <p:sp>
        <p:nvSpPr>
          <p:cNvPr id="24" name="Afgeronde rechthoek 23"/>
          <p:cNvSpPr/>
          <p:nvPr/>
        </p:nvSpPr>
        <p:spPr>
          <a:xfrm>
            <a:off x="2771800" y="0"/>
            <a:ext cx="338437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slaty</a:t>
            </a:r>
            <a:r>
              <a:rPr lang="nl-NL" sz="4000" dirty="0" smtClean="0"/>
              <a:t> blue </a:t>
            </a:r>
            <a:r>
              <a:rPr lang="nl-NL" sz="4000" dirty="0" err="1" smtClean="0"/>
              <a:t>grey</a:t>
            </a:r>
            <a:endParaRPr lang="nl-NL" sz="4000" dirty="0"/>
          </a:p>
        </p:txBody>
      </p:sp>
      <p:sp>
        <p:nvSpPr>
          <p:cNvPr id="25" name="Afgeronde rechthoek 24"/>
          <p:cNvSpPr/>
          <p:nvPr/>
        </p:nvSpPr>
        <p:spPr>
          <a:xfrm>
            <a:off x="2555776" y="1988840"/>
            <a:ext cx="360040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blauwschimmel</a:t>
            </a:r>
            <a:endParaRPr lang="nl-NL" sz="4000" dirty="0"/>
          </a:p>
        </p:txBody>
      </p:sp>
      <p:sp>
        <p:nvSpPr>
          <p:cNvPr id="23" name="Actieknop: Introductiepagina 22">
            <a:hlinkClick r:id="rId10" action="ppaction://hlinksldjump" highlightClick="1"/>
          </p:cNvPr>
          <p:cNvSpPr/>
          <p:nvPr/>
        </p:nvSpPr>
        <p:spPr>
          <a:xfrm>
            <a:off x="6300192" y="6237312"/>
            <a:ext cx="576064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84168" cy="456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fgeronde rechthoek 4"/>
          <p:cNvSpPr/>
          <p:nvPr/>
        </p:nvSpPr>
        <p:spPr>
          <a:xfrm>
            <a:off x="6191672" y="3212976"/>
            <a:ext cx="2772816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regendeken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2987824" y="0"/>
            <a:ext cx="2952328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rain</a:t>
            </a:r>
            <a:r>
              <a:rPr lang="nl-NL" sz="4000" dirty="0" smtClean="0"/>
              <a:t> </a:t>
            </a:r>
            <a:r>
              <a:rPr lang="nl-NL" sz="4000" dirty="0" err="1" smtClean="0"/>
              <a:t>turnout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3419872" y="764704"/>
            <a:ext cx="2664296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breathable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3491880" y="3861048"/>
            <a:ext cx="2520280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ademend</a:t>
            </a:r>
            <a:endParaRPr lang="nl-NL" sz="4000" dirty="0"/>
          </a:p>
        </p:txBody>
      </p:sp>
      <p:pic>
        <p:nvPicPr>
          <p:cNvPr id="10242" name="Picture 2" descr="Centaur Horse Rain She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2882800" cy="1944216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0" y="3861048"/>
            <a:ext cx="2952328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regendeken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6444208" y="764704"/>
            <a:ext cx="230425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rainsheet</a:t>
            </a:r>
            <a:endParaRPr lang="nl-NL" sz="4000" dirty="0"/>
          </a:p>
        </p:txBody>
      </p:sp>
      <p:pic>
        <p:nvPicPr>
          <p:cNvPr id="10244" name="Picture 4" descr="Weatherbeeta Replacement Horse Blanket Leg Stra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01208"/>
            <a:ext cx="2333625" cy="847725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323528" y="4797152"/>
            <a:ext cx="230425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leg </a:t>
            </a:r>
            <a:r>
              <a:rPr lang="nl-NL" sz="4000" dirty="0" err="1" smtClean="0"/>
              <a:t>straps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179512" y="6209928"/>
            <a:ext cx="3024336" cy="544833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beenriemen</a:t>
            </a:r>
            <a:endParaRPr lang="nl-NL" sz="4000" dirty="0"/>
          </a:p>
        </p:txBody>
      </p:sp>
      <p:pic>
        <p:nvPicPr>
          <p:cNvPr id="10246" name="Picture 6" descr="http://t0.gstatic.com/images?q=tbn:ANd9GcT5-aRWW5uZJyIyJ2I7LBYXsMQ2X8qFwZlD9ofwWByw6IqZSEX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1" y="4770351"/>
            <a:ext cx="2760619" cy="1488570"/>
          </a:xfrm>
          <a:prstGeom prst="rect">
            <a:avLst/>
          </a:prstGeom>
          <a:noFill/>
        </p:spPr>
      </p:pic>
      <p:sp>
        <p:nvSpPr>
          <p:cNvPr id="16" name="Afgeronde rechthoek 15"/>
          <p:cNvSpPr/>
          <p:nvPr/>
        </p:nvSpPr>
        <p:spPr>
          <a:xfrm>
            <a:off x="6012160" y="6281936"/>
            <a:ext cx="144016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rug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6371184" y="4149080"/>
            <a:ext cx="1585192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deken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8144" cy="424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fgeronde rechthoek 4"/>
          <p:cNvSpPr/>
          <p:nvPr/>
        </p:nvSpPr>
        <p:spPr>
          <a:xfrm>
            <a:off x="2483768" y="3501008"/>
            <a:ext cx="324036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vliegendeken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3203848" y="188640"/>
            <a:ext cx="252028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fly</a:t>
            </a:r>
            <a:r>
              <a:rPr lang="nl-NL" sz="4000" dirty="0" smtClean="0"/>
              <a:t> sheet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Professional's Choice Wrangler Horse Fly Mask with Ea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4663"/>
            <a:ext cx="1800200" cy="2400267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5652120" y="2636912"/>
            <a:ext cx="324036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vliegenmasker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5868144" y="0"/>
            <a:ext cx="252028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fly</a:t>
            </a:r>
            <a:r>
              <a:rPr lang="nl-NL" sz="4000" dirty="0" smtClean="0"/>
              <a:t> </a:t>
            </a:r>
            <a:r>
              <a:rPr lang="nl-NL" sz="4000" dirty="0" err="1" smtClean="0"/>
              <a:t>mask</a:t>
            </a:r>
            <a:endParaRPr lang="nl-NL" sz="4000" dirty="0"/>
          </a:p>
        </p:txBody>
      </p:sp>
      <p:pic>
        <p:nvPicPr>
          <p:cNvPr id="9220" name="Picture 4" descr="TuffRider Plaid Ear Net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789040"/>
            <a:ext cx="1872208" cy="2753247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5508104" y="4853116"/>
            <a:ext cx="252028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ear</a:t>
            </a:r>
            <a:r>
              <a:rPr lang="nl-NL" sz="4000" dirty="0" smtClean="0"/>
              <a:t> nets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2555776" y="6281936"/>
            <a:ext cx="252028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neusnetje</a:t>
            </a:r>
            <a:endParaRPr lang="nl-NL" sz="4000" dirty="0"/>
          </a:p>
        </p:txBody>
      </p:sp>
      <p:pic>
        <p:nvPicPr>
          <p:cNvPr id="9222" name="Picture 6" descr="Cashel Quiet Ride Nose Ne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21088"/>
            <a:ext cx="2636912" cy="2636912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5508104" y="6310556"/>
            <a:ext cx="2304256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oornetjes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2123728" y="4293993"/>
            <a:ext cx="252028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nose</a:t>
            </a:r>
            <a:r>
              <a:rPr lang="nl-NL" sz="4000" dirty="0" smtClean="0"/>
              <a:t> net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ox.equinenow.com/tacksupplies/data/photos/6579s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936104" cy="1872208"/>
          </a:xfrm>
          <a:prstGeom prst="rect">
            <a:avLst/>
          </a:prstGeom>
          <a:noFill/>
        </p:spPr>
      </p:pic>
      <p:pic>
        <p:nvPicPr>
          <p:cNvPr id="8196" name="Picture 4" descr="http://ox.equinenow.com/tacksupplies/data/photos/6559s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48680"/>
            <a:ext cx="2263932" cy="3430199"/>
          </a:xfrm>
          <a:prstGeom prst="rect">
            <a:avLst/>
          </a:prstGeom>
          <a:noFill/>
        </p:spPr>
      </p:pic>
      <p:pic>
        <p:nvPicPr>
          <p:cNvPr id="8198" name="Picture 6" descr="http://ox.equinenow.com/tacksupplies/data/photos/6444s_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08653"/>
            <a:ext cx="1944216" cy="2592288"/>
          </a:xfrm>
          <a:prstGeom prst="rect">
            <a:avLst/>
          </a:prstGeom>
          <a:noFill/>
        </p:spPr>
      </p:pic>
      <p:pic>
        <p:nvPicPr>
          <p:cNvPr id="8200" name="Picture 8" descr="http://ox.equinenow.com/tacksupplies/data/photos/4569s_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284984"/>
            <a:ext cx="2777349" cy="2088232"/>
          </a:xfrm>
          <a:prstGeom prst="rect">
            <a:avLst/>
          </a:prstGeom>
          <a:noFill/>
        </p:spPr>
      </p:pic>
      <p:pic>
        <p:nvPicPr>
          <p:cNvPr id="8202" name="Picture 10" descr="http://ox.equinenow.com/tacksupplies/data/photos/7284s_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3573016"/>
            <a:ext cx="1473284" cy="2376264"/>
          </a:xfrm>
          <a:prstGeom prst="rect">
            <a:avLst/>
          </a:prstGeom>
          <a:noFill/>
        </p:spPr>
      </p:pic>
      <p:pic>
        <p:nvPicPr>
          <p:cNvPr id="8204" name="Picture 12" descr="http://ox.equinenow.com/tacksupplies/data/photos/6554s_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4625752"/>
            <a:ext cx="2232248" cy="2232248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251520" y="5373216"/>
            <a:ext cx="2736304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chaps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251520" y="2780928"/>
            <a:ext cx="2736304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chaps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323528" y="0"/>
            <a:ext cx="3456384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handschoenen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251520" y="2276872"/>
            <a:ext cx="2736304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gloves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4067944" y="2636912"/>
            <a:ext cx="187220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jack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4139952" y="0"/>
            <a:ext cx="187220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jasje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3635896" y="3140968"/>
            <a:ext cx="187220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boots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3635896" y="5949280"/>
            <a:ext cx="187220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laarzen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6228184" y="4005064"/>
            <a:ext cx="187220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rijbroek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6084168" y="0"/>
            <a:ext cx="230425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breeches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5724128" y="4509120"/>
            <a:ext cx="100811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cap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5508104" y="6353944"/>
            <a:ext cx="151216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helm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410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0"/>
            <a:ext cx="45624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fgeronde rechthoek 4"/>
          <p:cNvSpPr/>
          <p:nvPr/>
        </p:nvSpPr>
        <p:spPr>
          <a:xfrm>
            <a:off x="2987824" y="2132856"/>
            <a:ext cx="3600400" cy="14041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staart- en </a:t>
            </a:r>
            <a:r>
              <a:rPr lang="nl-NL" sz="4000" dirty="0" err="1" smtClean="0"/>
              <a:t>maneneczeem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5508104" y="1484784"/>
            <a:ext cx="3312368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sweet</a:t>
            </a:r>
            <a:r>
              <a:rPr lang="nl-NL" sz="4000" dirty="0" smtClean="0"/>
              <a:t> </a:t>
            </a:r>
            <a:r>
              <a:rPr lang="nl-NL" sz="4000" dirty="0" err="1" smtClean="0"/>
              <a:t>itch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1259632" y="404664"/>
            <a:ext cx="2376264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dock</a:t>
            </a:r>
            <a:r>
              <a:rPr lang="nl-NL" sz="4000" dirty="0" smtClean="0"/>
              <a:t> root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539552" y="3429000"/>
            <a:ext cx="3024336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staartwortel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179512" y="6381328"/>
            <a:ext cx="1946420" cy="30310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smtClean="0"/>
              <a:t>daas</a:t>
            </a:r>
            <a:endParaRPr lang="nl-NL" sz="2800"/>
          </a:p>
        </p:txBody>
      </p:sp>
      <p:sp>
        <p:nvSpPr>
          <p:cNvPr id="12" name="Afgeronde rechthoek 11"/>
          <p:cNvSpPr/>
          <p:nvPr/>
        </p:nvSpPr>
        <p:spPr>
          <a:xfrm>
            <a:off x="179512" y="4149080"/>
            <a:ext cx="1946420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horse</a:t>
            </a:r>
            <a:r>
              <a:rPr lang="nl-NL" sz="2800" dirty="0" smtClean="0"/>
              <a:t> </a:t>
            </a:r>
            <a:r>
              <a:rPr lang="nl-NL" sz="2800" dirty="0" err="1" smtClean="0"/>
              <a:t>fly</a:t>
            </a:r>
            <a:endParaRPr lang="nl-NL" sz="28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2388096" cy="17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t0.gstatic.com/images?q=tbn:ANd9GcTUBvtEJS5a6BhJwNWsFYQpLBGM72YpcedDcM_9EpJjjZeAv0vP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93096"/>
            <a:ext cx="3546024" cy="2564904"/>
          </a:xfrm>
          <a:prstGeom prst="rect">
            <a:avLst/>
          </a:prstGeom>
          <a:noFill/>
        </p:spPr>
      </p:pic>
      <p:sp>
        <p:nvSpPr>
          <p:cNvPr id="15" name="Afgeronde rechthoek 14"/>
          <p:cNvSpPr/>
          <p:nvPr/>
        </p:nvSpPr>
        <p:spPr>
          <a:xfrm>
            <a:off x="5940152" y="5373216"/>
            <a:ext cx="3024336" cy="683213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hoefbevangen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5940152" y="4005064"/>
            <a:ext cx="3024336" cy="11152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/>
              <a:t>laminites</a:t>
            </a:r>
            <a:r>
              <a:rPr lang="nl-NL" sz="3600" dirty="0" smtClean="0"/>
              <a:t>, </a:t>
            </a:r>
            <a:r>
              <a:rPr lang="nl-NL" sz="3600" dirty="0" err="1" smtClean="0"/>
              <a:t>founder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0"/>
            <a:ext cx="3448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fgeronde rechthoek 4"/>
          <p:cNvSpPr/>
          <p:nvPr/>
        </p:nvSpPr>
        <p:spPr>
          <a:xfrm>
            <a:off x="4067944" y="0"/>
            <a:ext cx="2160240" cy="624069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colic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3347864" y="3212976"/>
            <a:ext cx="216024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smtClean="0"/>
              <a:t>koliek</a:t>
            </a:r>
            <a:endParaRPr lang="nl-NL" sz="400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www.hoofcare.nl/map_voor_hoefproblemen/mok_images/mok.h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70548"/>
            <a:ext cx="2555776" cy="1919724"/>
          </a:xfrm>
          <a:prstGeom prst="rect">
            <a:avLst/>
          </a:prstGeom>
          <a:noFill/>
        </p:spPr>
      </p:pic>
      <p:pic>
        <p:nvPicPr>
          <p:cNvPr id="23558" name="Picture 6" descr="http://www.hoofcare.nl/map_voor_hoefproblemen/rotstraal_images/rotstr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365104"/>
            <a:ext cx="2274696" cy="1699332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0" y="6093296"/>
            <a:ext cx="216024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mok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6228184" y="6093296"/>
            <a:ext cx="216024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rotstraal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2267744" y="4365104"/>
            <a:ext cx="3347864" cy="115212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grease</a:t>
            </a:r>
            <a:r>
              <a:rPr lang="nl-NL" sz="4000" dirty="0" smtClean="0"/>
              <a:t> (heel) </a:t>
            </a:r>
          </a:p>
          <a:p>
            <a:pPr algn="ctr"/>
            <a:r>
              <a:rPr lang="nl-NL" sz="4000" dirty="0" err="1" smtClean="0"/>
              <a:t>greasy</a:t>
            </a:r>
            <a:r>
              <a:rPr lang="nl-NL" sz="4000" dirty="0" smtClean="0"/>
              <a:t> heel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6228184" y="3717032"/>
            <a:ext cx="2160240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thrush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16216" cy="43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fgeronde rechthoek 4"/>
          <p:cNvSpPr/>
          <p:nvPr/>
        </p:nvSpPr>
        <p:spPr>
          <a:xfrm>
            <a:off x="0" y="0"/>
            <a:ext cx="2267744" cy="624069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mennen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0" y="3717032"/>
            <a:ext cx="3203848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horse</a:t>
            </a:r>
            <a:r>
              <a:rPr lang="nl-NL" sz="4000" dirty="0" smtClean="0"/>
              <a:t> </a:t>
            </a:r>
            <a:r>
              <a:rPr lang="nl-NL" sz="4000" dirty="0" err="1" smtClean="0"/>
              <a:t>driving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www.equestriansprings.com/img/gated_equestrian_community/gated_small_commun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20" y="3573016"/>
            <a:ext cx="4379979" cy="3284984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6516216" y="3573016"/>
            <a:ext cx="2627784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bridle-path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4788024" y="4149080"/>
            <a:ext cx="2376264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ruiterpad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2627784" y="6233931"/>
            <a:ext cx="2304256" cy="624069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huifkar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0" y="4293096"/>
            <a:ext cx="3744416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covered</a:t>
            </a:r>
            <a:r>
              <a:rPr lang="nl-NL" sz="4000" dirty="0" smtClean="0"/>
              <a:t> wagon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AutoShape 2" descr="data:image/jpg;base64,/9j/4AAQSkZJRgABAQAAAQABAAD/2wBDAAkGBwgHBgkIBwgKCgkLDRYPDQwMDRsUFRAWIB0iIiAdHx8kKDQsJCYxJx8fLT0tMTU3Ojo6Iys/RD84QzQ5Ojf/2wBDAQoKCg0MDRoPDxo3JR8lNzc3Nzc3Nzc3Nzc3Nzc3Nzc3Nzc3Nzc3Nzc3Nzc3Nzc3Nzc3Nzc3Nzc3Nzc3Nzc3Nzf/wAARCACMALoDASIAAhEBAxEB/8QAHAAAAQUBAQEAAAAAAAAAAAAABQABAwQHAgYI/8QAQRAAAQMCAwQGBwUGBgMAAAAAAQACAwQRBRIhBjFBURMiYXGBkQcUI1KhscEyQqLR8DNiY3KSshU1Q1Nkc6PS4f/EABgBAQEBAQEAAAAAAAAAAAAAAAABAgME/8QAHBEBAQADAQEBAQAAAAAAAAAAAAECETEhEkED/9oADAMBAAIRAxEAPwCPbjZB1HUPqqFuancS7KNTH2dy8JI2aE/eX0bVU7bOBbmzc/kvAbR7PU0z3vjpOjdzb+S9lwl44zLXWYCrlZ99yk/xSYNIzHwRetwUROy2cPBDZcODTYON+1crhWplFd2L1GXK9wdfgRdUquZ085mdla4jUN3E9quuogCfaMuFwaMG/tGGwuba6Kaa2Hse9gJiYCSNWk/q6imq6i4acrPBFW0bHWc1sj+RAtZPNRZhd0bxyOVTQASCc9ZxcQVGACbG9+1FzRvBIOYtOliDoq8tLbrWOqmhSEBXQp7rvo3xm7CQfgpY6pl8sgc0+9wQQerJ/VURjDHNu1zT3FdiNNAX6qm9WRcRXXTacOOqaAdtLm0U7aBFhEyIXULqmPPkYOkdwa3n3ooe+hA36D7zuQTBkbf2bA93vP3KapLnSOa8rumhzoIR0pFrtHc3Reh2ZwqKtkqDO27TE4AHiSN6Her5SBYi69Xs6zo2nuXX+f8AP3bGdaRsHVurNlcOLjmcxhicf5TZemDdF4v0VuzYVWRf7VY8DuOq9zlW9oldGHb1UnoWS3u0K+mIWJkunmqzZmnqCSWDwQGq2AbM9zmPLeV1oeVckK/afLLHejefrWeO9WsP9G8UHSGqk6TO21hwWk2CYtBU2ungoNiIKM2hjzMPPgrB2ZhfdrowNOFl7TKLa6rgxMuSAp6rNMU2JbJG/oXHNY2BHG2nxWV1bSNHCxGhX0pUxBrbrA9oKIQ4hWwtGjJntHg42UsHncgcLKGWmby8VaiaTwUr47jUKaQKNI9rure/YugKpnVa9/zRJjczrnuXYY0HUJ8mwmSWsjALpHC+5dNqKxws6V4HYihphPMxttGi9lOKDo3jdYhTTWwmngfVO9pM4jkXXui0FDFC3MwDNzVOaA0k127nHyRSncHRaqyICVrctRIRzU1E8MkaSerySr2e1aeDrfkoolOVodlhD48w1HMIzgb/AGNwdQg2GyZ4+jdrpor+EvMZnZ7q74Vyznj3vopfaTG4PcqA63fdaCs09GkuTaXGYL6Pa14/XitKuo0spJJLkpJWCVkrIGsEiE9kuKbHOVKwXVimsrsRSNbY3F1h+10IbtJiVhp0xIHeAfqtze3Q9yxnbqMR7SVtuJafwhX8SPERsYKuWFxDbjM2/wAlZdA0jqa9ysjDo6gxyyXvlBsDxV9lFA1v2SPFB590DmG5aQE0sZADrFHZ6SG2mYeKpysysLR1j2oivQMbkLiRmefIK46MH6KlCHRtsQ0WOiJBtwjShW07ZoS3iePI8FBh0lmFrhcg2I7UQkbcub2XQ2HqVr28CbqVKgq4LwGV29ryLdl1TjCNVjAYZmji24Qhg1U01F7D3lsgsi8Z6Oqfl3Piv4oLTdV4I3XRd5s6J3Nrh8FvFmvVbAzdHt1UMvpJTX/C0rWNVjuxz8u3lMR/qQNH/jP5LX84WkXUgkkuTTpJc3SugcphvT3TbkDpJXukg5cND3LHdvBm2irSP3R+ELYnHQrHNtXZtoMQtwky+TQqBNAwOooSd+VTFpXOGa0MXdb4q1lFkFKRhsqckfMIu5gIUD4gqgLPHlYT2hWmHq967r4stO46cPmo2CzQhHL9HA+CGVbOjqWPG4myKP3X5aqniTRkuN7SChXNYbsAbvNwfFBmIyeuGHt+iEPFpnjgHFSris0+pHK6KVt46emd+8QfJDqNuZwaOKK44AKKiI0zPd8lfwF9mH5dtsMI4xMHmx4W1BrSBosV2Xbn24wwDg2P4MeVtgIsFqJU6dMksKSdMnQJNdJJA4KV0yZAnbj2rGNpXiXGa93/ACHjyNlsrzpqdLrD6yTpaiWR2pe9zj4m/wBVRFhLs0csQ+1G837jqFe3C53cUDfLLQVTauDrC1pGe8FzVY/K5melIFuBGoHKyyDriBxTWDkKfU1AJe1zbA62F9FQGL1EE8jah9wDYC1j5JTQnjDgyOKP7z3jyCiG7cq0XTVdR61UgtAblY08BxVtWCNwuCFWrG56c232IVpwUL7WdyBuqlUYjelvxaAUMlPtpO0ojHpFJHyuFQrG5JmngRdKRew0AdZx3BW8emY+PD42G5bcnzshsUmWIWXEZdNWwMOtn2ClrUe42Ojzbd01vuRj4Rn/ANlsOZZN6Om9PtfUzNF2xxv1/pb9FrFl0jNW7p0yS5qSdMkgclJI7kwQOmTprIKuJydFQ1Lvdheb9zSsQc7XwWy7SEtwatcN/QPHwWKuJutJDuaCh2IUMBY6UMyu33CIg6KvVn2DtRoL71mq7fYxTDKNePioIaeHp5ZywGQuKuFhETiAbGxJI7FXYw9LIAd2pB7U8qpwQLWG5N3nVdAXF8zUxAB3qo4coXDQjmpXKNysQOYLTvB46/BVcUGaGM2sWnVXpm5JmHsIP0+qj6ESwyZjx0SkDY33jAup8Mc1tZ0rt0bHPPZoqj4ZYHu0zMtvVijGe4Db57AgcW8fyWGmo+iGieynrat+pdlZft+0fmFpIdpuQHY7DDhWB0tNI202Uvl/mdqf12I7ZdZxlbTptElhTpJJIFfRJLgmuoHukToUyR5KgXtIC7B6xo4wP+Sxcgb1t+Ix9NSvi4yMczzBCxB4cx7mOFnAkEcuH0V/EhrqCoAMb9+o5qQlRT/sndylUUiF6eIneWNv5BD3ty1EuUC9777WRCmJNJCf4bfkh1RGDVy35D5LM6t4kAblBcGg8kxHLcusgsnDRZaRGQo3BTkKNwJRFGsGaMEbzp43VNnrbmDoobjm420RGRmhDvsu+CuUkeWnc478lyqaAXyvpxaojs4WNm7rL1Ho9wIV2LtmnZeKnyzSg7s29jPqe5BsSpjLiFCY2h12E5OL3ZyGt8Sfgth2XwluE4ZHTmxmJzzOH3nnf5LOM3Vo7ADx1VhRRDRS2XSomSSSWFOnXKdA/BMn4JWQMUy6smsggnaS0BZFtphzsOxZ8rQehqSXtPI8R5/NbC8aIJj+Dw4pRup6gGxuWuG9p5rSMc5qKb9m7uRHFcMqcKqXU9U3S/UlA6sn/wB7FQeMwsN3zWabEaQn1SEfw2/JVKi3rb+4fJWKNwNHCeOQKtOb1bu4LM61eOmm4XYXEYuApAFpHLguCpHLghUQStuCDuK5ZU5YXNvraxVlkD535Iml7/dA1QyujdS1M1O8e0a/UN1UynhHsfR9TUuIYnLUSxh81HGOiJP2budc2WmxNuNyzT0Sx5qzEpQdGxsYQd+pJHyWoxDRax4VIwWC7TNXVkqOgukxS4rKnKa6RTIOr6JwuOC6CJt0mISCdRXJCikZmFlMmVlQGxDCoayJ0c0bHtO9rtx/XNeFxjYswyudh0rsh1Eb9QO4rUJACNQh9Y1ptcDcVuaqMSeZKImllyh8RyuAN9VxDnnmc8Ne4AAXa0kXS2tcW7R4g0aATGw8Aj+wULJaCrc8amUD8KxjPW7fApoIaBkd/Q78kmhzj1WvJ5Bh/Je5NJCd4PmuoqKC/wBlb+YxuvFx0NXMRkgcBzOiJUez0j+tPJce6wWXr4KSG46qvRwRjcLJJC7eepMKZA1rYY2sB32G9Z1tlGYNpauM8S13m0LaOjaNwWQekcAbWVNhb2cf9qZ8XHr0PocfepxNl98cZ+LvzWqRrJ/Q3/meJf8AQz+5ayzcmPFStTpmrpSj/9k="/>
          <p:cNvSpPr>
            <a:spLocks noChangeAspect="1" noChangeArrowheads="1"/>
          </p:cNvSpPr>
          <p:nvPr/>
        </p:nvSpPr>
        <p:spPr bwMode="auto">
          <a:xfrm>
            <a:off x="76200" y="-585788"/>
            <a:ext cx="1638300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6" name="Picture 2" descr="File:Dressage ring schem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260648"/>
            <a:ext cx="6667500" cy="2571751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467544" y="6021288"/>
            <a:ext cx="3528392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dressage</a:t>
            </a:r>
            <a:r>
              <a:rPr lang="nl-NL" sz="4000" dirty="0" smtClean="0"/>
              <a:t> </a:t>
            </a:r>
            <a:r>
              <a:rPr lang="nl-NL" sz="4000" dirty="0" err="1" smtClean="0"/>
              <a:t>event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467544" y="4077072"/>
            <a:ext cx="3528392" cy="1122125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dressage</a:t>
            </a:r>
            <a:r>
              <a:rPr lang="nl-NL" sz="4000" dirty="0" smtClean="0"/>
              <a:t> ring </a:t>
            </a:r>
            <a:r>
              <a:rPr lang="nl-NL" sz="4000" dirty="0" err="1" smtClean="0"/>
              <a:t>scheme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467544" y="3212976"/>
            <a:ext cx="3528392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dressage</a:t>
            </a:r>
            <a:r>
              <a:rPr lang="nl-NL" sz="4000" dirty="0" smtClean="0"/>
              <a:t> arena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467544" y="5373216"/>
            <a:ext cx="3528392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dressage</a:t>
            </a:r>
            <a:r>
              <a:rPr lang="nl-NL" sz="4000" dirty="0" smtClean="0"/>
              <a:t> test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4355976" y="6021288"/>
            <a:ext cx="4320480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dressuurwedstrijd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4355976" y="4077072"/>
            <a:ext cx="4248472" cy="1122125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dressuur ring schema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4355976" y="3212976"/>
            <a:ext cx="4248472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dressuur bak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4355976" y="5373216"/>
            <a:ext cx="4248472" cy="54606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dressuurproef</a:t>
            </a:r>
            <a:endParaRPr lang="nl-NL" sz="4000" dirty="0"/>
          </a:p>
        </p:txBody>
      </p:sp>
      <p:pic>
        <p:nvPicPr>
          <p:cNvPr id="21510" name="Picture 6" descr="http://upload.wikimedia.org/wikipedia/commons/thumb/2/20/WC07b.JPG/220px-WC07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88640"/>
            <a:ext cx="2376265" cy="223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ive the hindleg under and towards/across the midline. Position to the inside at the poll. Drop the outside rein complete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152900" cy="3686176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3347864" y="33569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outer</a:t>
            </a:r>
            <a:r>
              <a:rPr lang="nl-NL" sz="2800" dirty="0" smtClean="0"/>
              <a:t> rein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5652120" y="3429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inner rein</a:t>
            </a:r>
            <a:endParaRPr lang="nl-NL" sz="2800" dirty="0"/>
          </a:p>
        </p:txBody>
      </p:sp>
      <p:sp>
        <p:nvSpPr>
          <p:cNvPr id="16" name="Tekstvak 15"/>
          <p:cNvSpPr txBox="1"/>
          <p:nvPr/>
        </p:nvSpPr>
        <p:spPr>
          <a:xfrm>
            <a:off x="2987824" y="2924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buitenteugel</a:t>
            </a:r>
            <a:endParaRPr lang="nl-NL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6012160" y="40050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binnenteugel</a:t>
            </a:r>
            <a:endParaRPr lang="nl-NL" sz="2800" dirty="0"/>
          </a:p>
        </p:txBody>
      </p:sp>
      <p:pic>
        <p:nvPicPr>
          <p:cNvPr id="3076" name="Picture 4" descr="Ask the horse to walk around you on a vol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9249" cy="2924944"/>
          </a:xfrm>
          <a:prstGeom prst="rect">
            <a:avLst/>
          </a:prstGeom>
          <a:noFill/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8" name="Tijdelijke aanduiding voor dianummer 6"/>
          <p:cNvSpPr txBox="1">
            <a:spLocks/>
          </p:cNvSpPr>
          <p:nvPr/>
        </p:nvSpPr>
        <p:spPr>
          <a:xfrm>
            <a:off x="8244408" y="188640"/>
            <a:ext cx="73042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IJL-RECHTS 14"/>
          <p:cNvSpPr/>
          <p:nvPr/>
        </p:nvSpPr>
        <p:spPr>
          <a:xfrm>
            <a:off x="4860032" y="328498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8" name="Picture 6" descr="Let the reins run across the po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361306" cy="2041961"/>
          </a:xfrm>
          <a:prstGeom prst="rect">
            <a:avLst/>
          </a:prstGeom>
          <a:noFill/>
        </p:spPr>
      </p:pic>
      <p:pic>
        <p:nvPicPr>
          <p:cNvPr id="3080" name="Picture 8" descr="Gently nudge to position at the poll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93902"/>
            <a:ext cx="2699792" cy="2464098"/>
          </a:xfrm>
          <a:prstGeom prst="rect">
            <a:avLst/>
          </a:prstGeom>
          <a:noFill/>
        </p:spPr>
      </p:pic>
      <p:sp>
        <p:nvSpPr>
          <p:cNvPr id="21" name="Rechthoek 20"/>
          <p:cNvSpPr/>
          <p:nvPr/>
        </p:nvSpPr>
        <p:spPr>
          <a:xfrm>
            <a:off x="3851920" y="6150114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/>
              <a:t>The </a:t>
            </a:r>
            <a:r>
              <a:rPr lang="nl-NL" sz="4000" b="1" dirty="0" err="1" smtClean="0"/>
              <a:t>Shoulder-In</a:t>
            </a:r>
            <a:r>
              <a:rPr lang="nl-NL" sz="4000" b="1" dirty="0" smtClean="0"/>
              <a:t> Volte</a:t>
            </a:r>
            <a:endParaRPr lang="nl-NL" sz="4000" b="1" dirty="0"/>
          </a:p>
        </p:txBody>
      </p:sp>
      <p:pic>
        <p:nvPicPr>
          <p:cNvPr id="3082" name="Picture 10" descr="http://t3.gstatic.com/images?q=tbn:ANd9GcTXdka_VgXalQMzpcCkHYg0mooWyH7BxnRNuiNlaIxwKiiiNam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0"/>
            <a:ext cx="2933700" cy="1552576"/>
          </a:xfrm>
          <a:prstGeom prst="rect">
            <a:avLst/>
          </a:prstGeom>
          <a:noFill/>
        </p:spPr>
      </p:pic>
      <p:sp>
        <p:nvSpPr>
          <p:cNvPr id="25" name="Tekstvak 24"/>
          <p:cNvSpPr txBox="1"/>
          <p:nvPr/>
        </p:nvSpPr>
        <p:spPr>
          <a:xfrm>
            <a:off x="2987824" y="155679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serpentine</a:t>
            </a:r>
            <a:endParaRPr lang="nl-NL" sz="2800" dirty="0"/>
          </a:p>
        </p:txBody>
      </p:sp>
      <p:sp>
        <p:nvSpPr>
          <p:cNvPr id="26" name="Tekstvak 25"/>
          <p:cNvSpPr txBox="1"/>
          <p:nvPr/>
        </p:nvSpPr>
        <p:spPr>
          <a:xfrm>
            <a:off x="4716016" y="15567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slangenvolte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5" grpId="1" animBg="1"/>
      <p:bldP spid="21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212</Words>
  <Application>Microsoft Office PowerPoint</Application>
  <PresentationFormat>Diavoorstelling (4:3)</PresentationFormat>
  <Paragraphs>157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Adrie</dc:creator>
  <cp:lastModifiedBy>Adrie Eeken</cp:lastModifiedBy>
  <cp:revision>318</cp:revision>
  <dcterms:created xsi:type="dcterms:W3CDTF">2011-02-26T13:53:01Z</dcterms:created>
  <dcterms:modified xsi:type="dcterms:W3CDTF">2013-02-11T09:46:36Z</dcterms:modified>
</cp:coreProperties>
</file>